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wav" ContentType="audio/x-wav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handoutMasterIdLst>
    <p:handoutMasterId r:id="rId58"/>
  </p:handoutMasterIdLst>
  <p:sldIdLst>
    <p:sldId id="348" r:id="rId3"/>
    <p:sldId id="1790" r:id="rId4"/>
    <p:sldId id="1910" r:id="rId5"/>
    <p:sldId id="1139" r:id="rId6"/>
    <p:sldId id="1574" r:id="rId7"/>
    <p:sldId id="1576" r:id="rId8"/>
    <p:sldId id="1794" r:id="rId9"/>
    <p:sldId id="2062" r:id="rId10"/>
    <p:sldId id="2063" r:id="rId11"/>
    <p:sldId id="2064" r:id="rId12"/>
    <p:sldId id="2065" r:id="rId13"/>
    <p:sldId id="2066" r:id="rId14"/>
    <p:sldId id="1920" r:id="rId15"/>
    <p:sldId id="1921" r:id="rId16"/>
    <p:sldId id="2023" r:id="rId17"/>
    <p:sldId id="1520" r:id="rId18"/>
    <p:sldId id="1523" r:id="rId19"/>
    <p:sldId id="1929" r:id="rId20"/>
    <p:sldId id="1927" r:id="rId21"/>
    <p:sldId id="2003" r:id="rId22"/>
    <p:sldId id="2004" r:id="rId23"/>
    <p:sldId id="2025" r:id="rId24"/>
    <p:sldId id="2027" r:id="rId25"/>
    <p:sldId id="2029" r:id="rId26"/>
    <p:sldId id="2067" r:id="rId27"/>
    <p:sldId id="2068" r:id="rId28"/>
    <p:sldId id="2069" r:id="rId29"/>
    <p:sldId id="2071" r:id="rId30"/>
    <p:sldId id="2031" r:id="rId31"/>
    <p:sldId id="2032" r:id="rId32"/>
    <p:sldId id="2033" r:id="rId33"/>
    <p:sldId id="2034" r:id="rId34"/>
    <p:sldId id="1525" r:id="rId35"/>
    <p:sldId id="1838" r:id="rId36"/>
    <p:sldId id="1840" r:id="rId37"/>
    <p:sldId id="1843" r:id="rId38"/>
    <p:sldId id="1844" r:id="rId39"/>
    <p:sldId id="1846" r:id="rId40"/>
    <p:sldId id="1900" r:id="rId41"/>
    <p:sldId id="1902" r:id="rId42"/>
    <p:sldId id="1903" r:id="rId43"/>
    <p:sldId id="1904" r:id="rId44"/>
    <p:sldId id="1906" r:id="rId45"/>
    <p:sldId id="1848" r:id="rId46"/>
    <p:sldId id="1850" r:id="rId47"/>
    <p:sldId id="1852" r:id="rId48"/>
    <p:sldId id="1854" r:id="rId49"/>
    <p:sldId id="1855" r:id="rId50"/>
    <p:sldId id="1888" r:id="rId51"/>
    <p:sldId id="1889" r:id="rId52"/>
    <p:sldId id="1890" r:id="rId53"/>
    <p:sldId id="1891" r:id="rId54"/>
    <p:sldId id="1893" r:id="rId55"/>
    <p:sldId id="1894" r:id="rId56"/>
    <p:sldId id="1895" r:id="rId57"/>
  </p:sldIdLst>
  <p:sldSz cx="9144000" cy="6858000" type="screen4x3"/>
  <p:notesSz cx="6858000" cy="9144000"/>
  <p:defaultTextStyle>
    <a:defPPr>
      <a:defRPr lang="zh-CN"/>
    </a:defPPr>
    <a:lvl1pPr marL="0" lvl="0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FFCC66"/>
    <a:srgbClr val="FFFF66"/>
    <a:srgbClr val="FFFF00"/>
    <a:srgbClr val="008080"/>
    <a:srgbClr val="00CCFF"/>
    <a:srgbClr val="FF9966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53" d="100"/>
          <a:sy n="53" d="100"/>
        </p:scale>
        <p:origin x="-102" y="-7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1" Type="http://schemas.openxmlformats.org/officeDocument/2006/relationships/tableStyles" Target="tableStyles.xml"/><Relationship Id="rId60" Type="http://schemas.openxmlformats.org/officeDocument/2006/relationships/viewProps" Target="viewProps.xml"/><Relationship Id="rId6" Type="http://schemas.openxmlformats.org/officeDocument/2006/relationships/slide" Target="slides/slide4.xml"/><Relationship Id="rId59" Type="http://schemas.openxmlformats.org/officeDocument/2006/relationships/presProps" Target="presProps.xml"/><Relationship Id="rId58" Type="http://schemas.openxmlformats.org/officeDocument/2006/relationships/handoutMaster" Target="handoutMasters/handoutMaster1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30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image" Target="../media/image3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image" Target="../media/image48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image" Target="../media/image39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29.v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image" Target="../media/image39.emf"/></Relationships>
</file>

<file path=ppt/drawings/_rels/vmlDrawing3.vml.rels><?xml version="1.0" encoding="UTF-8" standalone="yes"?>
<Relationships xmlns="http://schemas.openxmlformats.org/package/2006/relationships"><Relationship Id="rId4" Type="http://schemas.openxmlformats.org/officeDocument/2006/relationships/image" Target="../media/image12.emf"/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image" Target="../media/image61.e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image" Target="../media/image39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image" Target="../media/image67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image" Target="../media/image70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image" Target="../media/image76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image" Target="../media/image39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4.emf"/><Relationship Id="rId1" Type="http://schemas.openxmlformats.org/officeDocument/2006/relationships/image" Target="../media/image7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71.emf"/><Relationship Id="rId1" Type="http://schemas.openxmlformats.org/officeDocument/2006/relationships/image" Target="../media/image80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image" Target="../media/image68.emf"/><Relationship Id="rId1" Type="http://schemas.openxmlformats.org/officeDocument/2006/relationships/image" Target="../media/image82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62.emf"/><Relationship Id="rId1" Type="http://schemas.openxmlformats.org/officeDocument/2006/relationships/image" Target="../media/image84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68.emf"/><Relationship Id="rId1" Type="http://schemas.openxmlformats.org/officeDocument/2006/relationships/image" Target="../media/image86.emf"/></Relationships>
</file>

<file path=ppt/drawings/_rels/vmlDrawing4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45.vml.rels><?xml version="1.0" encoding="UTF-8" standalone="yes"?>
<Relationships xmlns="http://schemas.openxmlformats.org/package/2006/relationships"><Relationship Id="rId2" Type="http://schemas.openxmlformats.org/officeDocument/2006/relationships/image" Target="../media/image90.emf"/><Relationship Id="rId1" Type="http://schemas.openxmlformats.org/officeDocument/2006/relationships/image" Target="../media/image39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92.emf"/><Relationship Id="rId1" Type="http://schemas.openxmlformats.org/officeDocument/2006/relationships/image" Target="../media/image91.emf"/></Relationships>
</file>

<file path=ppt/drawings/_rels/vmlDrawing47.v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image" Target="../media/image39.emf"/></Relationships>
</file>

<file path=ppt/drawings/_rels/vmlDrawing4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image" Target="../media/image94.emf"/></Relationships>
</file>

<file path=ppt/drawings/_rels/vmlDrawing49.vml.rels><?xml version="1.0" encoding="UTF-8" standalone="yes"?>
<Relationships xmlns="http://schemas.openxmlformats.org/package/2006/relationships"><Relationship Id="rId2" Type="http://schemas.openxmlformats.org/officeDocument/2006/relationships/image" Target="../media/image95.emf"/><Relationship Id="rId1" Type="http://schemas.openxmlformats.org/officeDocument/2006/relationships/image" Target="../media/image39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96.emf"/><Relationship Id="rId1" Type="http://schemas.openxmlformats.org/officeDocument/2006/relationships/image" Target="../media/image39.emf"/></Relationships>
</file>

<file path=ppt/drawings/_rels/vmlDrawing5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image" Target="../media/image97.emf"/></Relationships>
</file>

<file path=ppt/drawings/_rels/vmlDrawing5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8.emf"/><Relationship Id="rId1" Type="http://schemas.openxmlformats.org/officeDocument/2006/relationships/image" Target="../media/image39.emf"/></Relationships>
</file>

<file path=ppt/drawings/_rels/vmlDrawing6.vml.rels><?xml version="1.0" encoding="UTF-8" standalone="yes"?>
<Relationships xmlns="http://schemas.openxmlformats.org/package/2006/relationships"><Relationship Id="rId4" Type="http://schemas.openxmlformats.org/officeDocument/2006/relationships/image" Target="../media/image20.emf"/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8.vml.rels><?xml version="1.0" encoding="UTF-8" standalone="yes"?>
<Relationships xmlns="http://schemas.openxmlformats.org/package/2006/relationships"><Relationship Id="rId7" Type="http://schemas.openxmlformats.org/officeDocument/2006/relationships/image" Target="../media/image28.emf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098" name="页眉占位符 409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endParaRPr lang="zh-CN" altLang="en-US" sz="1200" b="0" dirty="0">
              <a:ea typeface="宋体" panose="02010600030101010101" pitchFamily="2" charset="-122"/>
            </a:endParaRPr>
          </a:p>
        </p:txBody>
      </p:sp>
      <p:sp>
        <p:nvSpPr>
          <p:cNvPr id="4099" name="日期占位符 4098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 algn="r"/>
            <a:endParaRPr lang="zh-CN" altLang="en-US" sz="1200" b="0" dirty="0">
              <a:ea typeface="宋体" panose="02010600030101010101" pitchFamily="2" charset="-122"/>
            </a:endParaRPr>
          </a:p>
        </p:txBody>
      </p:sp>
      <p:sp>
        <p:nvSpPr>
          <p:cNvPr id="4100" name="页脚占位符 4099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/>
            <a:endParaRPr lang="zh-CN" altLang="en-US" sz="1200" b="0" dirty="0">
              <a:ea typeface="宋体" panose="02010600030101010101" pitchFamily="2" charset="-122"/>
            </a:endParaRPr>
          </a:p>
        </p:txBody>
      </p:sp>
      <p:sp>
        <p:nvSpPr>
          <p:cNvPr id="4101" name="灯片编号占位符 4100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b="0" dirty="0">
                <a:ea typeface="宋体" panose="02010600030101010101" pitchFamily="2" charset="-122"/>
              </a:rPr>
            </a:fld>
            <a:endParaRPr lang="zh-CN" altLang="en-US" sz="1200" b="0" dirty="0"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1.wav>
</file>

<file path=ppt/media/image1.pn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5538" name="标题 65537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5539" name="文本占位符 65538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5540" name="日期占位符 65539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>
                <a:ea typeface="宋体" panose="02010600030101010101" pitchFamily="2" charset="-122"/>
              </a:defRPr>
            </a:lvl1pPr>
          </a:lstStyle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5541" name="页脚占位符 65540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>
                <a:ea typeface="宋体" panose="02010600030101010101" pitchFamily="2" charset="-122"/>
              </a:defRPr>
            </a:lvl1pPr>
          </a:lstStyle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5542" name="灯片编号占位符 65541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>
                <a:ea typeface="宋体" panose="02010600030101010101" pitchFamily="2" charset="-122"/>
              </a:defRPr>
            </a:lvl1pPr>
          </a:lstStyle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2pPr>
      <a:lvl3pPr marL="914400" lvl="2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3pPr>
      <a:lvl4pPr marL="1371600" lvl="3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4pPr>
      <a:lvl5pPr marL="1828800" lvl="4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5pPr>
      <a:lvl6pPr marL="2286000" lvl="5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6pPr>
      <a:lvl7pPr marL="2743200" lvl="6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7pPr>
      <a:lvl8pPr marL="3200400" lvl="7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8pPr>
      <a:lvl9pPr marL="3657600" lvl="8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7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1.emf"/><Relationship Id="rId1" Type="http://schemas.openxmlformats.org/officeDocument/2006/relationships/oleObject" Target="../embeddings/oleObject15.bin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0.bin"/><Relationship Id="rId8" Type="http://schemas.openxmlformats.org/officeDocument/2006/relationships/image" Target="../media/image25.emf"/><Relationship Id="rId7" Type="http://schemas.openxmlformats.org/officeDocument/2006/relationships/oleObject" Target="../embeddings/oleObject19.bin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23.emf"/><Relationship Id="rId3" Type="http://schemas.openxmlformats.org/officeDocument/2006/relationships/oleObject" Target="../embeddings/oleObject17.bin"/><Relationship Id="rId2" Type="http://schemas.openxmlformats.org/officeDocument/2006/relationships/image" Target="../media/image22.emf"/><Relationship Id="rId16" Type="http://schemas.openxmlformats.org/officeDocument/2006/relationships/vmlDrawing" Target="../drawings/vmlDrawing8.vml"/><Relationship Id="rId15" Type="http://schemas.openxmlformats.org/officeDocument/2006/relationships/slideLayout" Target="../slideLayouts/slideLayout7.xml"/><Relationship Id="rId14" Type="http://schemas.openxmlformats.org/officeDocument/2006/relationships/image" Target="../media/image28.emf"/><Relationship Id="rId13" Type="http://schemas.openxmlformats.org/officeDocument/2006/relationships/oleObject" Target="../embeddings/oleObject22.bin"/><Relationship Id="rId12" Type="http://schemas.openxmlformats.org/officeDocument/2006/relationships/image" Target="../media/image27.emf"/><Relationship Id="rId11" Type="http://schemas.openxmlformats.org/officeDocument/2006/relationships/oleObject" Target="../embeddings/oleObject21.bin"/><Relationship Id="rId10" Type="http://schemas.openxmlformats.org/officeDocument/2006/relationships/image" Target="../media/image26.emf"/><Relationship Id="rId1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9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9.emf"/><Relationship Id="rId1" Type="http://schemas.openxmlformats.org/officeDocument/2006/relationships/oleObject" Target="../embeddings/oleObject23.bin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0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1.emf"/><Relationship Id="rId3" Type="http://schemas.openxmlformats.org/officeDocument/2006/relationships/oleObject" Target="../embeddings/oleObject25.bin"/><Relationship Id="rId2" Type="http://schemas.openxmlformats.org/officeDocument/2006/relationships/image" Target="../media/image30.emf"/><Relationship Id="rId1" Type="http://schemas.openxmlformats.org/officeDocument/2006/relationships/oleObject" Target="../embeddings/oleObject24.bin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1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3.emf"/><Relationship Id="rId3" Type="http://schemas.openxmlformats.org/officeDocument/2006/relationships/oleObject" Target="../embeddings/oleObject27.bin"/><Relationship Id="rId2" Type="http://schemas.openxmlformats.org/officeDocument/2006/relationships/image" Target="../media/image32.emf"/><Relationship Id="rId1" Type="http://schemas.openxmlformats.org/officeDocument/2006/relationships/oleObject" Target="../embeddings/oleObject26.bin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2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5.emf"/><Relationship Id="rId3" Type="http://schemas.openxmlformats.org/officeDocument/2006/relationships/oleObject" Target="../embeddings/oleObject29.bin"/><Relationship Id="rId2" Type="http://schemas.openxmlformats.org/officeDocument/2006/relationships/image" Target="../media/image34.emf"/><Relationship Id="rId1" Type="http://schemas.openxmlformats.org/officeDocument/2006/relationships/oleObject" Target="../embeddings/oleObject28.bin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3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6.emf"/><Relationship Id="rId1" Type="http://schemas.openxmlformats.org/officeDocument/2006/relationships/oleObject" Target="../embeddings/oleObject30.bin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4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7.emf"/><Relationship Id="rId1" Type="http://schemas.openxmlformats.org/officeDocument/2006/relationships/oleObject" Target="../embeddings/oleObject31.bin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5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8.emf"/><Relationship Id="rId1" Type="http://schemas.openxmlformats.org/officeDocument/2006/relationships/oleObject" Target="../embeddings/oleObject32.bin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6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0.emf"/><Relationship Id="rId3" Type="http://schemas.openxmlformats.org/officeDocument/2006/relationships/oleObject" Target="../embeddings/oleObject34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33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7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2.emf"/><Relationship Id="rId3" Type="http://schemas.openxmlformats.org/officeDocument/2006/relationships/oleObject" Target="../embeddings/oleObject36.bin"/><Relationship Id="rId2" Type="http://schemas.openxmlformats.org/officeDocument/2006/relationships/image" Target="../media/image41.emf"/><Relationship Id="rId1" Type="http://schemas.openxmlformats.org/officeDocument/2006/relationships/oleObject" Target="../embeddings/oleObject35.bin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8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3.emf"/><Relationship Id="rId3" Type="http://schemas.openxmlformats.org/officeDocument/2006/relationships/oleObject" Target="../embeddings/oleObject38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37.bin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9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4.emf"/><Relationship Id="rId1" Type="http://schemas.openxmlformats.org/officeDocument/2006/relationships/oleObject" Target="../embeddings/oleObject39.bin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0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6.emf"/><Relationship Id="rId3" Type="http://schemas.openxmlformats.org/officeDocument/2006/relationships/oleObject" Target="../embeddings/oleObject41.bin"/><Relationship Id="rId2" Type="http://schemas.openxmlformats.org/officeDocument/2006/relationships/image" Target="../media/image45.emf"/><Relationship Id="rId1" Type="http://schemas.openxmlformats.org/officeDocument/2006/relationships/oleObject" Target="../embeddings/oleObject40.bin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7.emf"/><Relationship Id="rId1" Type="http://schemas.openxmlformats.org/officeDocument/2006/relationships/oleObject" Target="../embeddings/oleObject42.bin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2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9.emf"/><Relationship Id="rId3" Type="http://schemas.openxmlformats.org/officeDocument/2006/relationships/oleObject" Target="../embeddings/oleObject44.bin"/><Relationship Id="rId2" Type="http://schemas.openxmlformats.org/officeDocument/2006/relationships/image" Target="../media/image48.emf"/><Relationship Id="rId1" Type="http://schemas.openxmlformats.org/officeDocument/2006/relationships/oleObject" Target="../embeddings/oleObject43.bin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3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0.emf"/><Relationship Id="rId1" Type="http://schemas.openxmlformats.org/officeDocument/2006/relationships/oleObject" Target="../embeddings/oleObject45.bin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4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1.emf"/><Relationship Id="rId1" Type="http://schemas.openxmlformats.org/officeDocument/2006/relationships/oleObject" Target="../embeddings/oleObject46.bin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5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3.emf"/><Relationship Id="rId3" Type="http://schemas.openxmlformats.org/officeDocument/2006/relationships/oleObject" Target="../embeddings/oleObject48.bin"/><Relationship Id="rId2" Type="http://schemas.openxmlformats.org/officeDocument/2006/relationships/image" Target="../media/image52.emf"/><Relationship Id="rId1" Type="http://schemas.openxmlformats.org/officeDocument/2006/relationships/oleObject" Target="../embeddings/oleObject47.bin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6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5.emf"/><Relationship Id="rId3" Type="http://schemas.openxmlformats.org/officeDocument/2006/relationships/oleObject" Target="../embeddings/oleObject50.bin"/><Relationship Id="rId2" Type="http://schemas.openxmlformats.org/officeDocument/2006/relationships/image" Target="../media/image54.emf"/><Relationship Id="rId1" Type="http://schemas.openxmlformats.org/officeDocument/2006/relationships/oleObject" Target="../embeddings/oleObject49.bin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emf"/><Relationship Id="rId1" Type="http://schemas.openxmlformats.org/officeDocument/2006/relationships/oleObject" Target="../embeddings/oleObject1.bin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7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6.emf"/><Relationship Id="rId3" Type="http://schemas.openxmlformats.org/officeDocument/2006/relationships/oleObject" Target="../embeddings/oleObject52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51.bin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8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8.emf"/><Relationship Id="rId3" Type="http://schemas.openxmlformats.org/officeDocument/2006/relationships/oleObject" Target="../embeddings/oleObject54.bin"/><Relationship Id="rId2" Type="http://schemas.openxmlformats.org/officeDocument/2006/relationships/image" Target="../media/image57.emf"/><Relationship Id="rId1" Type="http://schemas.openxmlformats.org/officeDocument/2006/relationships/oleObject" Target="../embeddings/oleObject53.bin"/></Relationships>
</file>

<file path=ppt/slides/_rels/slide32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9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9.emf"/><Relationship Id="rId3" Type="http://schemas.openxmlformats.org/officeDocument/2006/relationships/oleObject" Target="../embeddings/oleObject56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55.bin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0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0.emf"/><Relationship Id="rId1" Type="http://schemas.openxmlformats.org/officeDocument/2006/relationships/oleObject" Target="../embeddings/oleObject57.bin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1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3.emf"/><Relationship Id="rId5" Type="http://schemas.openxmlformats.org/officeDocument/2006/relationships/oleObject" Target="../embeddings/oleObject60.bin"/><Relationship Id="rId4" Type="http://schemas.openxmlformats.org/officeDocument/2006/relationships/image" Target="../media/image62.emf"/><Relationship Id="rId3" Type="http://schemas.openxmlformats.org/officeDocument/2006/relationships/oleObject" Target="../embeddings/oleObject59.bin"/><Relationship Id="rId2" Type="http://schemas.openxmlformats.org/officeDocument/2006/relationships/image" Target="../media/image61.emf"/><Relationship Id="rId1" Type="http://schemas.openxmlformats.org/officeDocument/2006/relationships/oleObject" Target="../embeddings/oleObject58.bin"/></Relationships>
</file>

<file path=ppt/slides/_rels/slide3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2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5.emf"/><Relationship Id="rId3" Type="http://schemas.openxmlformats.org/officeDocument/2006/relationships/oleObject" Target="../embeddings/oleObject62.bin"/><Relationship Id="rId2" Type="http://schemas.openxmlformats.org/officeDocument/2006/relationships/image" Target="../media/image64.emf"/><Relationship Id="rId1" Type="http://schemas.openxmlformats.org/officeDocument/2006/relationships/oleObject" Target="../embeddings/oleObject61.bin"/></Relationships>
</file>

<file path=ppt/slides/_rels/slide36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3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6.emf"/><Relationship Id="rId3" Type="http://schemas.openxmlformats.org/officeDocument/2006/relationships/oleObject" Target="../embeddings/oleObject64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63.bin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4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9.emf"/><Relationship Id="rId5" Type="http://schemas.openxmlformats.org/officeDocument/2006/relationships/oleObject" Target="../embeddings/oleObject67.bin"/><Relationship Id="rId4" Type="http://schemas.openxmlformats.org/officeDocument/2006/relationships/image" Target="../media/image68.emf"/><Relationship Id="rId3" Type="http://schemas.openxmlformats.org/officeDocument/2006/relationships/oleObject" Target="../embeddings/oleObject66.bin"/><Relationship Id="rId2" Type="http://schemas.openxmlformats.org/officeDocument/2006/relationships/image" Target="../media/image67.emf"/><Relationship Id="rId1" Type="http://schemas.openxmlformats.org/officeDocument/2006/relationships/oleObject" Target="../embeddings/oleObject65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5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72.emf"/><Relationship Id="rId5" Type="http://schemas.openxmlformats.org/officeDocument/2006/relationships/oleObject" Target="../embeddings/oleObject70.bin"/><Relationship Id="rId4" Type="http://schemas.openxmlformats.org/officeDocument/2006/relationships/image" Target="../media/image71.emf"/><Relationship Id="rId3" Type="http://schemas.openxmlformats.org/officeDocument/2006/relationships/oleObject" Target="../embeddings/oleObject69.bin"/><Relationship Id="rId2" Type="http://schemas.openxmlformats.org/officeDocument/2006/relationships/image" Target="../media/image70.emf"/><Relationship Id="rId1" Type="http://schemas.openxmlformats.org/officeDocument/2006/relationships/oleObject" Target="../embeddings/oleObject68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6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75.emf"/><Relationship Id="rId5" Type="http://schemas.openxmlformats.org/officeDocument/2006/relationships/oleObject" Target="../embeddings/oleObject73.bin"/><Relationship Id="rId4" Type="http://schemas.openxmlformats.org/officeDocument/2006/relationships/image" Target="../media/image74.emf"/><Relationship Id="rId3" Type="http://schemas.openxmlformats.org/officeDocument/2006/relationships/oleObject" Target="../embeddings/oleObject72.bin"/><Relationship Id="rId2" Type="http://schemas.openxmlformats.org/officeDocument/2006/relationships/image" Target="../media/image73.emf"/><Relationship Id="rId1" Type="http://schemas.openxmlformats.org/officeDocument/2006/relationships/oleObject" Target="../embeddings/oleObject71.bin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7.jpeg"/><Relationship Id="rId7" Type="http://schemas.openxmlformats.org/officeDocument/2006/relationships/slide" Target="slide33.xml"/><Relationship Id="rId6" Type="http://schemas.openxmlformats.org/officeDocument/2006/relationships/slide" Target="slide16.xml"/><Relationship Id="rId5" Type="http://schemas.openxmlformats.org/officeDocument/2006/relationships/image" Target="../media/image6.jpeg"/><Relationship Id="rId4" Type="http://schemas.openxmlformats.org/officeDocument/2006/relationships/slide" Target="slide5.xml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audio" Target="../media/audio1.wav"/></Relationships>
</file>

<file path=ppt/slides/_rels/slide4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7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4.emf"/><Relationship Id="rId3" Type="http://schemas.openxmlformats.org/officeDocument/2006/relationships/oleObject" Target="../embeddings/oleObject75.bin"/><Relationship Id="rId2" Type="http://schemas.openxmlformats.org/officeDocument/2006/relationships/image" Target="../media/image76.emf"/><Relationship Id="rId1" Type="http://schemas.openxmlformats.org/officeDocument/2006/relationships/oleObject" Target="../embeddings/oleObject74.bin"/></Relationships>
</file>

<file path=ppt/slides/_rels/slide4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8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7.emf"/><Relationship Id="rId3" Type="http://schemas.openxmlformats.org/officeDocument/2006/relationships/oleObject" Target="../embeddings/oleObject77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76.bin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9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79.emf"/><Relationship Id="rId5" Type="http://schemas.openxmlformats.org/officeDocument/2006/relationships/oleObject" Target="../embeddings/oleObject80.bin"/><Relationship Id="rId4" Type="http://schemas.openxmlformats.org/officeDocument/2006/relationships/image" Target="../media/image74.emf"/><Relationship Id="rId3" Type="http://schemas.openxmlformats.org/officeDocument/2006/relationships/oleObject" Target="../embeddings/oleObject79.bin"/><Relationship Id="rId2" Type="http://schemas.openxmlformats.org/officeDocument/2006/relationships/image" Target="../media/image78.emf"/><Relationship Id="rId1" Type="http://schemas.openxmlformats.org/officeDocument/2006/relationships/oleObject" Target="../embeddings/oleObject78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0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1.emf"/><Relationship Id="rId5" Type="http://schemas.openxmlformats.org/officeDocument/2006/relationships/oleObject" Target="../embeddings/oleObject83.bin"/><Relationship Id="rId4" Type="http://schemas.openxmlformats.org/officeDocument/2006/relationships/image" Target="../media/image71.emf"/><Relationship Id="rId3" Type="http://schemas.openxmlformats.org/officeDocument/2006/relationships/oleObject" Target="../embeddings/oleObject82.bin"/><Relationship Id="rId2" Type="http://schemas.openxmlformats.org/officeDocument/2006/relationships/image" Target="../media/image80.emf"/><Relationship Id="rId1" Type="http://schemas.openxmlformats.org/officeDocument/2006/relationships/oleObject" Target="../embeddings/oleObject81.bin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1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3.emf"/><Relationship Id="rId5" Type="http://schemas.openxmlformats.org/officeDocument/2006/relationships/oleObject" Target="../embeddings/oleObject86.bin"/><Relationship Id="rId4" Type="http://schemas.openxmlformats.org/officeDocument/2006/relationships/image" Target="../media/image68.emf"/><Relationship Id="rId3" Type="http://schemas.openxmlformats.org/officeDocument/2006/relationships/oleObject" Target="../embeddings/oleObject85.bin"/><Relationship Id="rId2" Type="http://schemas.openxmlformats.org/officeDocument/2006/relationships/image" Target="../media/image82.emf"/><Relationship Id="rId1" Type="http://schemas.openxmlformats.org/officeDocument/2006/relationships/oleObject" Target="../embeddings/oleObject84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2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5.emf"/><Relationship Id="rId5" Type="http://schemas.openxmlformats.org/officeDocument/2006/relationships/oleObject" Target="../embeddings/oleObject89.bin"/><Relationship Id="rId4" Type="http://schemas.openxmlformats.org/officeDocument/2006/relationships/image" Target="../media/image62.emf"/><Relationship Id="rId3" Type="http://schemas.openxmlformats.org/officeDocument/2006/relationships/oleObject" Target="../embeddings/oleObject88.bin"/><Relationship Id="rId2" Type="http://schemas.openxmlformats.org/officeDocument/2006/relationships/image" Target="../media/image84.emf"/><Relationship Id="rId1" Type="http://schemas.openxmlformats.org/officeDocument/2006/relationships/oleObject" Target="../embeddings/oleObject87.bin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3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7.emf"/><Relationship Id="rId5" Type="http://schemas.openxmlformats.org/officeDocument/2006/relationships/oleObject" Target="../embeddings/oleObject92.bin"/><Relationship Id="rId4" Type="http://schemas.openxmlformats.org/officeDocument/2006/relationships/image" Target="../media/image68.emf"/><Relationship Id="rId3" Type="http://schemas.openxmlformats.org/officeDocument/2006/relationships/oleObject" Target="../embeddings/oleObject91.bin"/><Relationship Id="rId2" Type="http://schemas.openxmlformats.org/officeDocument/2006/relationships/image" Target="../media/image86.emf"/><Relationship Id="rId1" Type="http://schemas.openxmlformats.org/officeDocument/2006/relationships/oleObject" Target="../embeddings/oleObject90.bin"/></Relationships>
</file>

<file path=ppt/slides/_rels/slide47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4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9.emf"/><Relationship Id="rId3" Type="http://schemas.openxmlformats.org/officeDocument/2006/relationships/oleObject" Target="../embeddings/oleObject94.bin"/><Relationship Id="rId2" Type="http://schemas.openxmlformats.org/officeDocument/2006/relationships/image" Target="../media/image88.emf"/><Relationship Id="rId1" Type="http://schemas.openxmlformats.org/officeDocument/2006/relationships/oleObject" Target="../embeddings/oleObject93.bin"/></Relationships>
</file>

<file path=ppt/slides/_rels/slide48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5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0.emf"/><Relationship Id="rId3" Type="http://schemas.openxmlformats.org/officeDocument/2006/relationships/oleObject" Target="../embeddings/oleObject96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95.bin"/></Relationships>
</file>

<file path=ppt/slides/_rels/slide49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6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2.emf"/><Relationship Id="rId3" Type="http://schemas.openxmlformats.org/officeDocument/2006/relationships/oleObject" Target="../embeddings/oleObject98.bin"/><Relationship Id="rId2" Type="http://schemas.openxmlformats.org/officeDocument/2006/relationships/image" Target="../media/image91.emf"/><Relationship Id="rId1" Type="http://schemas.openxmlformats.org/officeDocument/2006/relationships/oleObject" Target="../embeddings/oleObject97.bin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2.bin"/></Relationships>
</file>

<file path=ppt/slides/_rels/slide5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7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3.emf"/><Relationship Id="rId3" Type="http://schemas.openxmlformats.org/officeDocument/2006/relationships/oleObject" Target="../embeddings/oleObject100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99.bin"/></Relationships>
</file>

<file path=ppt/slides/_rels/slide5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8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4.emf"/><Relationship Id="rId3" Type="http://schemas.openxmlformats.org/officeDocument/2006/relationships/oleObject" Target="../embeddings/oleObject102.bin"/><Relationship Id="rId2" Type="http://schemas.openxmlformats.org/officeDocument/2006/relationships/image" Target="../media/image94.emf"/><Relationship Id="rId1" Type="http://schemas.openxmlformats.org/officeDocument/2006/relationships/oleObject" Target="../embeddings/oleObject101.bin"/></Relationships>
</file>

<file path=ppt/slides/_rels/slide52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9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5.emf"/><Relationship Id="rId3" Type="http://schemas.openxmlformats.org/officeDocument/2006/relationships/oleObject" Target="../embeddings/oleObject104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103.bin"/></Relationships>
</file>

<file path=ppt/slides/_rels/slide5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50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6.emf"/><Relationship Id="rId3" Type="http://schemas.openxmlformats.org/officeDocument/2006/relationships/oleObject" Target="../embeddings/oleObject106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105.bin"/></Relationships>
</file>

<file path=ppt/slides/_rels/slide5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51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2.emf"/><Relationship Id="rId3" Type="http://schemas.openxmlformats.org/officeDocument/2006/relationships/oleObject" Target="../embeddings/oleObject108.bin"/><Relationship Id="rId2" Type="http://schemas.openxmlformats.org/officeDocument/2006/relationships/image" Target="../media/image97.emf"/><Relationship Id="rId1" Type="http://schemas.openxmlformats.org/officeDocument/2006/relationships/oleObject" Target="../embeddings/oleObject107.bin"/></Relationships>
</file>

<file path=ppt/slides/_rels/slide5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52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8.emf"/><Relationship Id="rId3" Type="http://schemas.openxmlformats.org/officeDocument/2006/relationships/oleObject" Target="../embeddings/oleObject110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109.bin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2.emf"/><Relationship Id="rId7" Type="http://schemas.openxmlformats.org/officeDocument/2006/relationships/oleObject" Target="../embeddings/oleObject6.bin"/><Relationship Id="rId6" Type="http://schemas.openxmlformats.org/officeDocument/2006/relationships/image" Target="../media/image1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0.emf"/><Relationship Id="rId3" Type="http://schemas.openxmlformats.org/officeDocument/2006/relationships/oleObject" Target="../embeddings/oleObject4.bin"/><Relationship Id="rId2" Type="http://schemas.openxmlformats.org/officeDocument/2006/relationships/image" Target="../media/image9.emf"/><Relationship Id="rId10" Type="http://schemas.openxmlformats.org/officeDocument/2006/relationships/vmlDrawing" Target="../drawings/vmlDrawing3.vml"/><Relationship Id="rId1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emf"/><Relationship Id="rId1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5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5.emf"/><Relationship Id="rId3" Type="http://schemas.openxmlformats.org/officeDocument/2006/relationships/oleObject" Target="../embeddings/oleObject9.bin"/><Relationship Id="rId2" Type="http://schemas.openxmlformats.org/officeDocument/2006/relationships/image" Target="../media/image14.emf"/><Relationship Id="rId1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20.emf"/><Relationship Id="rId7" Type="http://schemas.openxmlformats.org/officeDocument/2006/relationships/oleObject" Target="../embeddings/oleObject14.bin"/><Relationship Id="rId6" Type="http://schemas.openxmlformats.org/officeDocument/2006/relationships/image" Target="../media/image19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8.emf"/><Relationship Id="rId3" Type="http://schemas.openxmlformats.org/officeDocument/2006/relationships/oleObject" Target="../embeddings/oleObject12.bin"/><Relationship Id="rId2" Type="http://schemas.openxmlformats.org/officeDocument/2006/relationships/image" Target="../media/image17.emf"/><Relationship Id="rId10" Type="http://schemas.openxmlformats.org/officeDocument/2006/relationships/vmlDrawing" Target="../drawings/vmlDrawing6.vml"/><Relationship Id="rId1" Type="http://schemas.openxmlformats.org/officeDocument/2006/relationships/oleObject" Target="../embeddings/oleObject1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5122" name="图片 512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7888" y="1711325"/>
            <a:ext cx="7416800" cy="23653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3" name="标题 5122"/>
          <p:cNvSpPr>
            <a:spLocks noGrp="1"/>
          </p:cNvSpPr>
          <p:nvPr>
            <p:ph type="title"/>
          </p:nvPr>
        </p:nvSpPr>
        <p:spPr>
          <a:xfrm>
            <a:off x="107950" y="1781175"/>
            <a:ext cx="8928100" cy="1143000"/>
          </a:xfrm>
          <a:ln/>
        </p:spPr>
        <p:txBody>
          <a:bodyPr anchor="ctr"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第一单元　　</a:t>
            </a:r>
            <a:endParaRPr lang="zh-CN" altLang="en-US" b="1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124" name="圆角矩形 5123"/>
          <p:cNvSpPr/>
          <p:nvPr/>
        </p:nvSpPr>
        <p:spPr>
          <a:xfrm>
            <a:off x="1547813" y="3068638"/>
            <a:ext cx="6048375" cy="792162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 cap="flat" cmpd="sng">
            <a:solidFill>
              <a:schemeClr val="hlink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r>
              <a:rPr lang="zh-CN" alt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中国古代的思想与科技</a:t>
            </a:r>
            <a:endParaRPr lang="zh-CN" altLang="en-US" sz="32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5125" name="直接连接符 5124"/>
          <p:cNvSpPr/>
          <p:nvPr/>
        </p:nvSpPr>
        <p:spPr>
          <a:xfrm>
            <a:off x="1116013" y="2852738"/>
            <a:ext cx="6740525" cy="9525"/>
          </a:xfrm>
          <a:prstGeom prst="line">
            <a:avLst/>
          </a:prstGeom>
          <a:ln w="22225" cap="flat" cmpd="sng">
            <a:solidFill>
              <a:schemeClr val="bg1"/>
            </a:solidFill>
            <a:prstDash val="sysDot"/>
            <a:headEnd type="none" w="med" len="med"/>
            <a:tailEnd type="non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4338" name="对象 14337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8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5362" name="对象 1536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" r:id="rId1" imgW="8422640" imgH="5466080" progId="Word.Document.8">
                  <p:embed/>
                </p:oleObj>
              </mc:Choice>
              <mc:Fallback>
                <p:oleObj name="" r:id="rId1" imgW="8422640" imgH="5466080" progId="Word.Document.8">
                  <p:embed/>
                  <p:pic>
                    <p:nvPicPr>
                      <p:cNvPr id="0" name="图片 312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3" name="对象 15362"/>
          <p:cNvGraphicFramePr/>
          <p:nvPr/>
        </p:nvGraphicFramePr>
        <p:xfrm>
          <a:off x="4360863" y="21336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" r:id="rId3" imgW="2387600" imgH="751840" progId="Word.Document.8">
                  <p:embed/>
                </p:oleObj>
              </mc:Choice>
              <mc:Fallback>
                <p:oleObj name="" r:id="rId3" imgW="2387600" imgH="751840" progId="Word.Document.8">
                  <p:embed/>
                  <p:pic>
                    <p:nvPicPr>
                      <p:cNvPr id="0" name="图片 312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60863" y="21336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4" name="对象 15363"/>
          <p:cNvGraphicFramePr/>
          <p:nvPr/>
        </p:nvGraphicFramePr>
        <p:xfrm>
          <a:off x="1828800" y="2671763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4" name="" r:id="rId5" imgW="2387600" imgH="751840" progId="Word.Document.8">
                  <p:embed/>
                </p:oleObj>
              </mc:Choice>
              <mc:Fallback>
                <p:oleObj name="" r:id="rId5" imgW="2387600" imgH="751840" progId="Word.Document.8">
                  <p:embed/>
                  <p:pic>
                    <p:nvPicPr>
                      <p:cNvPr id="0" name="图片 312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28800" y="2671763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5" name="对象 15364"/>
          <p:cNvGraphicFramePr/>
          <p:nvPr/>
        </p:nvGraphicFramePr>
        <p:xfrm>
          <a:off x="3276600" y="32004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" name="" r:id="rId7" imgW="2387600" imgH="751840" progId="Word.Document.8">
                  <p:embed/>
                </p:oleObj>
              </mc:Choice>
              <mc:Fallback>
                <p:oleObj name="" r:id="rId7" imgW="2387600" imgH="751840" progId="Word.Document.8">
                  <p:embed/>
                  <p:pic>
                    <p:nvPicPr>
                      <p:cNvPr id="0" name="图片 312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76600" y="32004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6" name="对象 15365"/>
          <p:cNvGraphicFramePr/>
          <p:nvPr/>
        </p:nvGraphicFramePr>
        <p:xfrm>
          <a:off x="2195513" y="3705225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6" name="" r:id="rId9" imgW="2387600" imgH="751840" progId="Word.Document.8">
                  <p:embed/>
                </p:oleObj>
              </mc:Choice>
              <mc:Fallback>
                <p:oleObj name="" r:id="rId9" imgW="2387600" imgH="751840" progId="Word.Document.8">
                  <p:embed/>
                  <p:pic>
                    <p:nvPicPr>
                      <p:cNvPr id="0" name="图片 312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195513" y="3705225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7" name="对象 15366"/>
          <p:cNvGraphicFramePr/>
          <p:nvPr/>
        </p:nvGraphicFramePr>
        <p:xfrm>
          <a:off x="4427538" y="4221163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5" name="" r:id="rId11" imgW="2387600" imgH="751840" progId="Word.Document.8">
                  <p:embed/>
                </p:oleObj>
              </mc:Choice>
              <mc:Fallback>
                <p:oleObj name="" r:id="rId11" imgW="2387600" imgH="751840" progId="Word.Document.8">
                  <p:embed/>
                  <p:pic>
                    <p:nvPicPr>
                      <p:cNvPr id="0" name="图片 3124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427538" y="4221163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8" name="对象 15367"/>
          <p:cNvGraphicFramePr/>
          <p:nvPr/>
        </p:nvGraphicFramePr>
        <p:xfrm>
          <a:off x="2627313" y="47244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" name="" r:id="rId13" imgW="2387600" imgH="751840" progId="Word.Document.8">
                  <p:embed/>
                </p:oleObj>
              </mc:Choice>
              <mc:Fallback>
                <p:oleObj name="" r:id="rId13" imgW="2387600" imgH="751840" progId="Word.Document.8">
                  <p:embed/>
                  <p:pic>
                    <p:nvPicPr>
                      <p:cNvPr id="0" name="图片 3126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627313" y="47244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6386" name="对象 16385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8" name="" r:id="rId1" imgW="8412480" imgH="5613400" progId="Word.Document.8">
                  <p:embed/>
                </p:oleObj>
              </mc:Choice>
              <mc:Fallback>
                <p:oleObj name="" r:id="rId1" imgW="8412480" imgH="5613400" progId="Word.Document.8">
                  <p:embed/>
                  <p:pic>
                    <p:nvPicPr>
                      <p:cNvPr id="0" name="图片 312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7410" name="对象 17409"/>
          <p:cNvGraphicFramePr/>
          <p:nvPr/>
        </p:nvGraphicFramePr>
        <p:xfrm>
          <a:off x="787400" y="1206500"/>
          <a:ext cx="76327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9" name="" r:id="rId1" imgW="8442960" imgH="5455920" progId="Word.Document.8">
                  <p:embed/>
                </p:oleObj>
              </mc:Choice>
              <mc:Fallback>
                <p:oleObj name="" r:id="rId1" imgW="8442960" imgH="5455920" progId="Word.Document.8">
                  <p:embed/>
                  <p:pic>
                    <p:nvPicPr>
                      <p:cNvPr id="0" name="图片 312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1" name="对象 17410"/>
          <p:cNvGraphicFramePr/>
          <p:nvPr/>
        </p:nvGraphicFramePr>
        <p:xfrm>
          <a:off x="776288" y="2273300"/>
          <a:ext cx="7467600" cy="200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name="" r:id="rId3" imgW="8371840" imgH="2260600" progId="Word.Document.8">
                  <p:embed/>
                </p:oleObj>
              </mc:Choice>
              <mc:Fallback>
                <p:oleObj name="" r:id="rId3" imgW="8371840" imgH="2260600" progId="Word.Document.8">
                  <p:embed/>
                  <p:pic>
                    <p:nvPicPr>
                      <p:cNvPr id="0" name="图片 312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6288" y="2273300"/>
                        <a:ext cx="7467600" cy="2006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8434" name="对象 1843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1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3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35" name="对象 18434"/>
          <p:cNvGraphicFramePr/>
          <p:nvPr/>
        </p:nvGraphicFramePr>
        <p:xfrm>
          <a:off x="827088" y="2205038"/>
          <a:ext cx="7546975" cy="1538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2" name="" r:id="rId3" imgW="8371840" imgH="1747520" progId="Word.Document.8">
                  <p:embed/>
                </p:oleObj>
              </mc:Choice>
              <mc:Fallback>
                <p:oleObj name="" r:id="rId3" imgW="8371840" imgH="1747520" progId="Word.Document.8">
                  <p:embed/>
                  <p:pic>
                    <p:nvPicPr>
                      <p:cNvPr id="0" name="图片 313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7088" y="2205038"/>
                        <a:ext cx="7546975" cy="153828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0482" name="对象 2048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5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3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3" name="对象 20482"/>
          <p:cNvGraphicFramePr/>
          <p:nvPr/>
        </p:nvGraphicFramePr>
        <p:xfrm>
          <a:off x="825500" y="2205038"/>
          <a:ext cx="7493000" cy="218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6" name="" r:id="rId3" imgW="8412480" imgH="2458720" progId="Word.Document.8">
                  <p:embed/>
                </p:oleObj>
              </mc:Choice>
              <mc:Fallback>
                <p:oleObj name="" r:id="rId3" imgW="8412480" imgH="2458720" progId="Word.Document.8">
                  <p:embed/>
                  <p:pic>
                    <p:nvPicPr>
                      <p:cNvPr id="0" name="图片 313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5500" y="2205038"/>
                        <a:ext cx="7493000" cy="2184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2530" name="对象 22529"/>
          <p:cNvGraphicFramePr/>
          <p:nvPr/>
        </p:nvGraphicFramePr>
        <p:xfrm>
          <a:off x="927100" y="1206500"/>
          <a:ext cx="7518400" cy="485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3" name="" r:id="rId1" imgW="8420100" imgH="5460365" progId="Word.Document.8">
                  <p:embed/>
                </p:oleObj>
              </mc:Choice>
              <mc:Fallback>
                <p:oleObj name="" r:id="rId1" imgW="8420100" imgH="5460365" progId="Word.Document.8">
                  <p:embed/>
                  <p:pic>
                    <p:nvPicPr>
                      <p:cNvPr id="0" name="图片 314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927100" y="1206500"/>
                        <a:ext cx="7518400" cy="4851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3554" name="对象 23553"/>
          <p:cNvGraphicFramePr/>
          <p:nvPr/>
        </p:nvGraphicFramePr>
        <p:xfrm>
          <a:off x="787400" y="1125538"/>
          <a:ext cx="7632700" cy="509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4" name="" r:id="rId1" imgW="8432800" imgH="5643880" progId="Word.Document.8">
                  <p:embed/>
                </p:oleObj>
              </mc:Choice>
              <mc:Fallback>
                <p:oleObj name="" r:id="rId1" imgW="8432800" imgH="5643880" progId="Word.Document.8">
                  <p:embed/>
                  <p:pic>
                    <p:nvPicPr>
                      <p:cNvPr id="0" name="图片 314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125538"/>
                        <a:ext cx="7632700" cy="50927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4578" name="对象 2457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5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4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5602" name="对象 2560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6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4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3" name="对象 25602"/>
          <p:cNvGraphicFramePr/>
          <p:nvPr/>
        </p:nvGraphicFramePr>
        <p:xfrm>
          <a:off x="700088" y="1193800"/>
          <a:ext cx="75438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7" name="" r:id="rId3" imgW="8509000" imgH="5476240" progId="Word.Document.8">
                  <p:embed/>
                </p:oleObj>
              </mc:Choice>
              <mc:Fallback>
                <p:oleObj name="" r:id="rId3" imgW="8509000" imgH="5476240" progId="Word.Document.8">
                  <p:embed/>
                  <p:pic>
                    <p:nvPicPr>
                      <p:cNvPr id="0" name="图片 314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193800"/>
                        <a:ext cx="75438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6146" name="圆角矩形 6145"/>
          <p:cNvSpPr/>
          <p:nvPr/>
        </p:nvSpPr>
        <p:spPr>
          <a:xfrm>
            <a:off x="755650" y="2925763"/>
            <a:ext cx="7704138" cy="71913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008000">
                  <a:alpha val="80000"/>
                </a:srgbClr>
              </a:gs>
              <a:gs pos="100000">
                <a:srgbClr val="008000">
                  <a:gamma/>
                  <a:shade val="38039"/>
                  <a:invGamma/>
                </a:srgbClr>
              </a:gs>
            </a:gsLst>
            <a:lin ang="0" scaled="1"/>
            <a:tileRect/>
          </a:gradFill>
          <a:ln w="25400" cap="flat" cmpd="sng">
            <a:solidFill>
              <a:srgbClr val="0066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r"/>
            <a:endParaRPr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6147" name="圆角矩形 6146"/>
          <p:cNvSpPr/>
          <p:nvPr/>
        </p:nvSpPr>
        <p:spPr>
          <a:xfrm>
            <a:off x="900113" y="2997835"/>
            <a:ext cx="7343775" cy="574675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noFill/>
          </a:ln>
        </p:spPr>
        <p:txBody>
          <a:bodyPr wrap="none" anchor="ctr"/>
          <a:p>
            <a:r>
              <a:rPr lang="zh-CN" altLang="en-US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第</a:t>
            </a: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zh-CN" altLang="en-US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课　宋明理学</a:t>
            </a:r>
            <a:endParaRPr lang="zh-CN" altLang="en-US" sz="28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zh-CN" altLang="en-US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zh-CN" altLang="en-US" sz="28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10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0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6" grpId="0" animBg="1"/>
      <p:bldP spid="6147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6626" name="对象 26625"/>
          <p:cNvGraphicFramePr/>
          <p:nvPr/>
        </p:nvGraphicFramePr>
        <p:xfrm>
          <a:off x="787400" y="1206500"/>
          <a:ext cx="76327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8" name="" r:id="rId1" imgW="8442960" imgH="5455920" progId="Word.Document.8">
                  <p:embed/>
                </p:oleObj>
              </mc:Choice>
              <mc:Fallback>
                <p:oleObj name="" r:id="rId1" imgW="8442960" imgH="5455920" progId="Word.Document.8">
                  <p:embed/>
                  <p:pic>
                    <p:nvPicPr>
                      <p:cNvPr id="0" name="图片 314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27" name="对象 26626"/>
          <p:cNvGraphicFramePr/>
          <p:nvPr/>
        </p:nvGraphicFramePr>
        <p:xfrm>
          <a:off x="901700" y="2244725"/>
          <a:ext cx="75184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" name="" r:id="rId3" imgW="8442960" imgH="4328160" progId="Word.Document.8">
                  <p:embed/>
                </p:oleObj>
              </mc:Choice>
              <mc:Fallback>
                <p:oleObj name="" r:id="rId3" imgW="8442960" imgH="4328160" progId="Word.Document.8">
                  <p:embed/>
                  <p:pic>
                    <p:nvPicPr>
                      <p:cNvPr id="0" name="图片 314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01700" y="2244725"/>
                        <a:ext cx="7518400" cy="38481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7650" name="对象 2764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0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4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1" name="对象 27650"/>
          <p:cNvGraphicFramePr/>
          <p:nvPr/>
        </p:nvGraphicFramePr>
        <p:xfrm>
          <a:off x="698500" y="1270000"/>
          <a:ext cx="75819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1" name="" r:id="rId3" imgW="8509000" imgH="5476240" progId="Word.Document.8">
                  <p:embed/>
                </p:oleObj>
              </mc:Choice>
              <mc:Fallback>
                <p:oleObj name="" r:id="rId3" imgW="8509000" imgH="5476240" progId="Word.Document.8">
                  <p:embed/>
                  <p:pic>
                    <p:nvPicPr>
                      <p:cNvPr id="0" name="图片 315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8500" y="1270000"/>
                        <a:ext cx="75819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8674" name="对象 28673"/>
          <p:cNvGraphicFramePr/>
          <p:nvPr/>
        </p:nvGraphicFramePr>
        <p:xfrm>
          <a:off x="787400" y="1052513"/>
          <a:ext cx="76327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2" name="" r:id="rId1" imgW="8432800" imgH="5471160" progId="Word.Document.8">
                  <p:embed/>
                </p:oleObj>
              </mc:Choice>
              <mc:Fallback>
                <p:oleObj name="" r:id="rId1" imgW="8432800" imgH="5471160" progId="Word.Document.8">
                  <p:embed/>
                  <p:pic>
                    <p:nvPicPr>
                      <p:cNvPr id="0" name="图片 315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052513"/>
                        <a:ext cx="76327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9698" name="对象 29697"/>
          <p:cNvGraphicFramePr/>
          <p:nvPr/>
        </p:nvGraphicFramePr>
        <p:xfrm>
          <a:off x="787400" y="1206500"/>
          <a:ext cx="76327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3" name="" r:id="rId1" imgW="8432800" imgH="5461000" progId="Word.Document.8">
                  <p:embed/>
                </p:oleObj>
              </mc:Choice>
              <mc:Fallback>
                <p:oleObj name="" r:id="rId1" imgW="8432800" imgH="5461000" progId="Word.Document.8">
                  <p:embed/>
                  <p:pic>
                    <p:nvPicPr>
                      <p:cNvPr id="0" name="图片 315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699" name="对象 29698"/>
          <p:cNvGraphicFramePr/>
          <p:nvPr/>
        </p:nvGraphicFramePr>
        <p:xfrm>
          <a:off x="798513" y="3644900"/>
          <a:ext cx="7518400" cy="172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4" name="" r:id="rId3" imgW="8432800" imgH="1945640" progId="Word.Document.8">
                  <p:embed/>
                </p:oleObj>
              </mc:Choice>
              <mc:Fallback>
                <p:oleObj name="" r:id="rId3" imgW="8432800" imgH="1945640" progId="Word.Document.8">
                  <p:embed/>
                  <p:pic>
                    <p:nvPicPr>
                      <p:cNvPr id="0" name="图片 315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8513" y="3644900"/>
                        <a:ext cx="7518400" cy="1727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0722" name="对象 30721"/>
          <p:cNvGraphicFramePr/>
          <p:nvPr/>
        </p:nvGraphicFramePr>
        <p:xfrm>
          <a:off x="827088" y="1196975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5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5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27088" y="1196975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1746" name="对象 31745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5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747" name="对象 31746"/>
          <p:cNvGraphicFramePr/>
          <p:nvPr/>
        </p:nvGraphicFramePr>
        <p:xfrm>
          <a:off x="825500" y="2205038"/>
          <a:ext cx="7493000" cy="218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7" name="" r:id="rId3" imgW="8412480" imgH="2458720" progId="Word.Document.8">
                  <p:embed/>
                </p:oleObj>
              </mc:Choice>
              <mc:Fallback>
                <p:oleObj name="" r:id="rId3" imgW="8412480" imgH="2458720" progId="Word.Document.8">
                  <p:embed/>
                  <p:pic>
                    <p:nvPicPr>
                      <p:cNvPr id="0" name="图片 315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5500" y="2205038"/>
                        <a:ext cx="7493000" cy="2184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2770" name="对象 3276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8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5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3794" name="对象 3379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5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4818" name="对象 3481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0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5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19" name="对象 34818"/>
          <p:cNvGraphicFramePr/>
          <p:nvPr/>
        </p:nvGraphicFramePr>
        <p:xfrm>
          <a:off x="823913" y="2852738"/>
          <a:ext cx="7493000" cy="172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1" name="" r:id="rId3" imgW="8412480" imgH="1945640" progId="Word.Document.8">
                  <p:embed/>
                </p:oleObj>
              </mc:Choice>
              <mc:Fallback>
                <p:oleObj name="" r:id="rId3" imgW="8412480" imgH="1945640" progId="Word.Document.8">
                  <p:embed/>
                  <p:pic>
                    <p:nvPicPr>
                      <p:cNvPr id="0" name="图片 316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913" y="2852738"/>
                        <a:ext cx="7493000" cy="1727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5842" name="对象 35841"/>
          <p:cNvGraphicFramePr/>
          <p:nvPr/>
        </p:nvGraphicFramePr>
        <p:xfrm>
          <a:off x="787400" y="1125538"/>
          <a:ext cx="76327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2" name="" r:id="rId1" imgW="8442960" imgH="5455920" progId="Word.Document.8">
                  <p:embed/>
                </p:oleObj>
              </mc:Choice>
              <mc:Fallback>
                <p:oleObj name="" r:id="rId1" imgW="8442960" imgH="5455920" progId="Word.Document.8">
                  <p:embed/>
                  <p:pic>
                    <p:nvPicPr>
                      <p:cNvPr id="0" name="图片 316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125538"/>
                        <a:ext cx="76327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843" name="对象 35842"/>
          <p:cNvGraphicFramePr/>
          <p:nvPr/>
        </p:nvGraphicFramePr>
        <p:xfrm>
          <a:off x="901700" y="2425700"/>
          <a:ext cx="7518400" cy="367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3" name="" r:id="rId3" imgW="8442960" imgH="4119880" progId="Word.Document.8">
                  <p:embed/>
                </p:oleObj>
              </mc:Choice>
              <mc:Fallback>
                <p:oleObj name="" r:id="rId3" imgW="8442960" imgH="4119880" progId="Word.Document.8">
                  <p:embed/>
                  <p:pic>
                    <p:nvPicPr>
                      <p:cNvPr id="0" name="图片 316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01700" y="2425700"/>
                        <a:ext cx="7518400" cy="367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7170" name="对象 7169"/>
          <p:cNvGraphicFramePr/>
          <p:nvPr/>
        </p:nvGraphicFramePr>
        <p:xfrm>
          <a:off x="825500" y="1308100"/>
          <a:ext cx="76327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8432800" imgH="5466080" progId="Word.Document.8">
                  <p:embed/>
                </p:oleObj>
              </mc:Choice>
              <mc:Fallback>
                <p:oleObj name="" r:id="rId1" imgW="8432800" imgH="5466080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25500" y="1308100"/>
                        <a:ext cx="76327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6866" name="对象 36865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4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6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67" name="对象 36866"/>
          <p:cNvGraphicFramePr/>
          <p:nvPr/>
        </p:nvGraphicFramePr>
        <p:xfrm>
          <a:off x="700088" y="1193800"/>
          <a:ext cx="75438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5" name="" r:id="rId3" imgW="8509000" imgH="5476240" progId="Word.Document.8">
                  <p:embed/>
                </p:oleObj>
              </mc:Choice>
              <mc:Fallback>
                <p:oleObj name="" r:id="rId3" imgW="8509000" imgH="5476240" progId="Word.Document.8">
                  <p:embed/>
                  <p:pic>
                    <p:nvPicPr>
                      <p:cNvPr id="0" name="图片 316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193800"/>
                        <a:ext cx="75438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7890" name="对象 3788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6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6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1" name="对象 37890"/>
          <p:cNvGraphicFramePr/>
          <p:nvPr/>
        </p:nvGraphicFramePr>
        <p:xfrm>
          <a:off x="825500" y="1822450"/>
          <a:ext cx="7467600" cy="412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" name="" r:id="rId3" imgW="8371840" imgH="4638040" progId="Word.Document.8">
                  <p:embed/>
                </p:oleObj>
              </mc:Choice>
              <mc:Fallback>
                <p:oleObj name="" r:id="rId3" imgW="8371840" imgH="4638040" progId="Word.Document.8">
                  <p:embed/>
                  <p:pic>
                    <p:nvPicPr>
                      <p:cNvPr id="0" name="图片 316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5500" y="1822450"/>
                        <a:ext cx="7467600" cy="41275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8914" name="对象 3891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8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6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915" name="对象 38914"/>
          <p:cNvGraphicFramePr/>
          <p:nvPr/>
        </p:nvGraphicFramePr>
        <p:xfrm>
          <a:off x="698500" y="1193800"/>
          <a:ext cx="75819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9" name="" r:id="rId3" imgW="8509000" imgH="5476240" progId="Word.Document.8">
                  <p:embed/>
                </p:oleObj>
              </mc:Choice>
              <mc:Fallback>
                <p:oleObj name="" r:id="rId3" imgW="8509000" imgH="5476240" progId="Word.Document.8">
                  <p:embed/>
                  <p:pic>
                    <p:nvPicPr>
                      <p:cNvPr id="0" name="图片 316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8500" y="1193800"/>
                        <a:ext cx="75819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8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9938" name="对象 39937"/>
          <p:cNvGraphicFramePr/>
          <p:nvPr/>
        </p:nvGraphicFramePr>
        <p:xfrm>
          <a:off x="819150" y="2852738"/>
          <a:ext cx="7569200" cy="163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0" name="" r:id="rId1" imgW="8477885" imgH="1848485" progId="Word.Document.8">
                  <p:embed/>
                </p:oleObj>
              </mc:Choice>
              <mc:Fallback>
                <p:oleObj name="" r:id="rId1" imgW="8477885" imgH="1848485" progId="Word.Document.8">
                  <p:embed/>
                  <p:pic>
                    <p:nvPicPr>
                      <p:cNvPr id="0" name="图片 316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19150" y="2852738"/>
                        <a:ext cx="7569200" cy="1638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0962" name="对象 40961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1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7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3" name="对象 40962"/>
          <p:cNvGraphicFramePr/>
          <p:nvPr/>
        </p:nvGraphicFramePr>
        <p:xfrm>
          <a:off x="468313" y="23495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2" name="" r:id="rId3" imgW="2978785" imgH="1107440" progId="Word.Document.8">
                  <p:embed/>
                </p:oleObj>
              </mc:Choice>
              <mc:Fallback>
                <p:oleObj name="" r:id="rId3" imgW="2978785" imgH="1107440" progId="Word.Document.8">
                  <p:embed/>
                  <p:pic>
                    <p:nvPicPr>
                      <p:cNvPr id="0" name="图片 317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8313" y="23495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4" name="对象 40963"/>
          <p:cNvGraphicFramePr/>
          <p:nvPr/>
        </p:nvGraphicFramePr>
        <p:xfrm>
          <a:off x="773113" y="4292600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3" name="" r:id="rId5" imgW="8412480" imgH="2225040" progId="Word.Document.8">
                  <p:embed/>
                </p:oleObj>
              </mc:Choice>
              <mc:Fallback>
                <p:oleObj name="" r:id="rId5" imgW="8412480" imgH="2225040" progId="Word.Document.8">
                  <p:embed/>
                  <p:pic>
                    <p:nvPicPr>
                      <p:cNvPr id="0" name="图片 317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3113" y="4292600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0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1986" name="对象 41985"/>
          <p:cNvGraphicFramePr/>
          <p:nvPr/>
        </p:nvGraphicFramePr>
        <p:xfrm>
          <a:off x="787400" y="12446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" name="" r:id="rId1" imgW="8448040" imgH="5445760" progId="Word.Document.8">
                  <p:embed/>
                </p:oleObj>
              </mc:Choice>
              <mc:Fallback>
                <p:oleObj name="" r:id="rId1" imgW="8448040" imgH="5445760" progId="Word.Document.8">
                  <p:embed/>
                  <p:pic>
                    <p:nvPicPr>
                      <p:cNvPr id="0" name="图片 317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446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7" name="对象 41986"/>
          <p:cNvGraphicFramePr/>
          <p:nvPr/>
        </p:nvGraphicFramePr>
        <p:xfrm>
          <a:off x="7380288" y="1700213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7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80288" y="1700213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3010" name="对象 4300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1" name="对象 43010"/>
          <p:cNvGraphicFramePr/>
          <p:nvPr/>
        </p:nvGraphicFramePr>
        <p:xfrm>
          <a:off x="700088" y="1268413"/>
          <a:ext cx="7543800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" name="" r:id="rId3" imgW="8509000" imgH="5364480" progId="Word.Document.8">
                  <p:embed/>
                </p:oleObj>
              </mc:Choice>
              <mc:Fallback>
                <p:oleObj name="" r:id="rId3" imgW="8509000" imgH="5364480" progId="Word.Document.8">
                  <p:embed/>
                  <p:pic>
                    <p:nvPicPr>
                      <p:cNvPr id="0" name="图片 317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268413"/>
                        <a:ext cx="7543800" cy="4775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4034" name="对象 44033"/>
          <p:cNvGraphicFramePr/>
          <p:nvPr/>
        </p:nvGraphicFramePr>
        <p:xfrm>
          <a:off x="825500" y="11938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7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25500" y="11938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5" name="对象 44034"/>
          <p:cNvGraphicFramePr/>
          <p:nvPr/>
        </p:nvGraphicFramePr>
        <p:xfrm>
          <a:off x="4140200" y="21336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7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40200" y="21336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6" name="对象 44035"/>
          <p:cNvGraphicFramePr/>
          <p:nvPr/>
        </p:nvGraphicFramePr>
        <p:xfrm>
          <a:off x="700088" y="4184650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0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17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0088" y="4184650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4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4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5058" name="对象 45057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59" name="对象 45058"/>
          <p:cNvGraphicFramePr/>
          <p:nvPr/>
        </p:nvGraphicFramePr>
        <p:xfrm>
          <a:off x="7402513" y="21336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02513" y="21336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60" name="对象 45059"/>
          <p:cNvGraphicFramePr/>
          <p:nvPr/>
        </p:nvGraphicFramePr>
        <p:xfrm>
          <a:off x="700088" y="41497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0088" y="41497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6082" name="对象 4608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7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3" name="对象 46082"/>
          <p:cNvGraphicFramePr/>
          <p:nvPr/>
        </p:nvGraphicFramePr>
        <p:xfrm>
          <a:off x="4427538" y="21336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27538" y="21336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4" name="对象 46083"/>
          <p:cNvGraphicFramePr/>
          <p:nvPr/>
        </p:nvGraphicFramePr>
        <p:xfrm>
          <a:off x="773113" y="4184650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08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3113" y="4184650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6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8194" name="直接连接符 8193"/>
          <p:cNvSpPr/>
          <p:nvPr/>
        </p:nvSpPr>
        <p:spPr>
          <a:xfrm>
            <a:off x="3059113" y="4662488"/>
            <a:ext cx="2116137" cy="0"/>
          </a:xfrm>
          <a:prstGeom prst="line">
            <a:avLst/>
          </a:prstGeom>
          <a:ln w="9525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8195" name="直接连接符 8194"/>
          <p:cNvSpPr/>
          <p:nvPr/>
        </p:nvSpPr>
        <p:spPr>
          <a:xfrm>
            <a:off x="3059113" y="4699000"/>
            <a:ext cx="2116137" cy="0"/>
          </a:xfrm>
          <a:prstGeom prst="line">
            <a:avLst/>
          </a:prstGeom>
          <a:ln w="1905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sp>
      <p:pic>
        <p:nvPicPr>
          <p:cNvPr id="8196" name="图片 8195" descr="5">
            <a:hlinkClick r:id="" action="ppaction://noaction">
              <a:snd r:embed="rId1" name="camera.wav"/>
            </a:hlinkClick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00" y="3773488"/>
            <a:ext cx="3313113" cy="7826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7" name="文本框 8196">
            <a:hlinkClick r:id="" action="ppaction://noaction">
              <a:snd r:embed="rId1" name="camera.wav"/>
            </a:hlinkClick>
          </p:cNvPr>
          <p:cNvSpPr txBox="1"/>
          <p:nvPr/>
        </p:nvSpPr>
        <p:spPr>
          <a:xfrm>
            <a:off x="4859338" y="3644900"/>
            <a:ext cx="3097212" cy="733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课时作业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8198" name="图片 8197" descr="4">
            <a:hlinkClick r:id="" action="ppaction://noaction">
              <a:snd r:embed="rId1" name="camera.wav"/>
            </a:hlinkClick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2428875"/>
            <a:ext cx="3240088" cy="784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9" name="文本框 8198">
            <a:hlinkClick r:id="rId4" action="ppaction://hlinksldjump">
              <a:snd r:embed="rId1" name="camera.wav"/>
            </a:hlinkClick>
          </p:cNvPr>
          <p:cNvSpPr txBox="1"/>
          <p:nvPr/>
        </p:nvSpPr>
        <p:spPr>
          <a:xfrm>
            <a:off x="1042988" y="2276475"/>
            <a:ext cx="2952750" cy="733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01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立足教材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夯基础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8200" name="图片 8199" descr="2">
            <a:hlinkClick r:id="" action="ppaction://noaction">
              <a:snd r:embed="rId1" name="camera.wav"/>
            </a:hlinkClick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7900" y="2420938"/>
            <a:ext cx="3240088" cy="8302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1" name="文本框 8200">
            <a:hlinkClick r:id="rId6" action="ppaction://hlinksldjump">
              <a:snd r:embed="rId1" name="camera.wav"/>
            </a:hlinkClick>
          </p:cNvPr>
          <p:cNvSpPr txBox="1"/>
          <p:nvPr/>
        </p:nvSpPr>
        <p:spPr>
          <a:xfrm>
            <a:off x="4859338" y="2420938"/>
            <a:ext cx="2952750" cy="6397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02 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合作探究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解疑难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8202" name="图片 8201" descr="3">
            <a:hlinkClick r:id="rId7" action="ppaction://hlinksldjump">
              <a:snd r:embed="rId1" name="camera.wav"/>
            </a:hlinkClick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113" y="3790950"/>
            <a:ext cx="3227387" cy="777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3" name="文本框 8202">
            <a:hlinkClick r:id="rId7" action="ppaction://hlinksldjump">
              <a:snd r:embed="rId1" name="camera.wav"/>
            </a:hlinkClick>
          </p:cNvPr>
          <p:cNvSpPr txBox="1"/>
          <p:nvPr/>
        </p:nvSpPr>
        <p:spPr>
          <a:xfrm>
            <a:off x="969963" y="3698875"/>
            <a:ext cx="3097212" cy="6397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03 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随堂训练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查效果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10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10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1000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1000"/>
                                        <p:tgtEl>
                                          <p:spTgt spid="8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1000"/>
                                        <p:tgtEl>
                                          <p:spTgt spid="8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1" dur="1000"/>
                                        <p:tgtEl>
                                          <p:spTgt spid="8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1000"/>
                                        <p:tgtEl>
                                          <p:spTgt spid="8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7" grpId="0"/>
      <p:bldP spid="8199" grpId="0"/>
      <p:bldP spid="8201" grpId="0"/>
      <p:bldP spid="820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7106" name="对象 47105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107" name="对象 47106"/>
          <p:cNvGraphicFramePr/>
          <p:nvPr/>
        </p:nvGraphicFramePr>
        <p:xfrm>
          <a:off x="7451725" y="16462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08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51725" y="16462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8130" name="对象 4812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08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1" name="对象 48130"/>
          <p:cNvGraphicFramePr/>
          <p:nvPr/>
        </p:nvGraphicFramePr>
        <p:xfrm>
          <a:off x="700088" y="1268413"/>
          <a:ext cx="7543800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3" imgW="8509000" imgH="5364480" progId="Word.Document.8">
                  <p:embed/>
                </p:oleObj>
              </mc:Choice>
              <mc:Fallback>
                <p:oleObj name="" r:id="rId3" imgW="8509000" imgH="5364480" progId="Word.Document.8">
                  <p:embed/>
                  <p:pic>
                    <p:nvPicPr>
                      <p:cNvPr id="0" name="图片 308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268413"/>
                        <a:ext cx="7543800" cy="4775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8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9154" name="对象 4915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8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5" name="对象 49154"/>
          <p:cNvGraphicFramePr/>
          <p:nvPr/>
        </p:nvGraphicFramePr>
        <p:xfrm>
          <a:off x="6877050" y="23495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08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77050" y="23495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6" name="对象 49155"/>
          <p:cNvGraphicFramePr/>
          <p:nvPr/>
        </p:nvGraphicFramePr>
        <p:xfrm>
          <a:off x="755650" y="3860800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08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5650" y="3860800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9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9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0178" name="对象 50177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8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179" name="对象 50178"/>
          <p:cNvGraphicFramePr/>
          <p:nvPr/>
        </p:nvGraphicFramePr>
        <p:xfrm>
          <a:off x="2146300" y="2582863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08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46300" y="2582863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180" name="对象 50179"/>
          <p:cNvGraphicFramePr/>
          <p:nvPr/>
        </p:nvGraphicFramePr>
        <p:xfrm>
          <a:off x="700088" y="41497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09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0088" y="41497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0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1202" name="对象 51201"/>
          <p:cNvGraphicFramePr/>
          <p:nvPr/>
        </p:nvGraphicFramePr>
        <p:xfrm>
          <a:off x="787400" y="1052513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9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052513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3" name="对象 51202"/>
          <p:cNvGraphicFramePr/>
          <p:nvPr/>
        </p:nvGraphicFramePr>
        <p:xfrm>
          <a:off x="3514725" y="19891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09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14725" y="19891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4" name="对象 51203"/>
          <p:cNvGraphicFramePr/>
          <p:nvPr/>
        </p:nvGraphicFramePr>
        <p:xfrm>
          <a:off x="755650" y="4292600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09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5650" y="4292600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1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2226" name="对象 52225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9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对象 52226"/>
          <p:cNvGraphicFramePr/>
          <p:nvPr/>
        </p:nvGraphicFramePr>
        <p:xfrm>
          <a:off x="1331913" y="1700213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" r:id="rId3" imgW="2978785" imgH="1107440" progId="Word.Document.8">
                  <p:embed/>
                </p:oleObj>
              </mc:Choice>
              <mc:Fallback>
                <p:oleObj name="" r:id="rId3" imgW="2978785" imgH="1107440" progId="Word.Document.8">
                  <p:embed/>
                  <p:pic>
                    <p:nvPicPr>
                      <p:cNvPr id="0" name="图片 309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1913" y="1700213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8" name="对象 52227"/>
          <p:cNvGraphicFramePr/>
          <p:nvPr/>
        </p:nvGraphicFramePr>
        <p:xfrm>
          <a:off x="773113" y="41116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09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3113" y="41116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2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2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3250" name="对象 5324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8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9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1" name="对象 53250"/>
          <p:cNvGraphicFramePr/>
          <p:nvPr/>
        </p:nvGraphicFramePr>
        <p:xfrm>
          <a:off x="6970713" y="16462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09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70713" y="16462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2" name="对象 53251"/>
          <p:cNvGraphicFramePr/>
          <p:nvPr/>
        </p:nvGraphicFramePr>
        <p:xfrm>
          <a:off x="827088" y="3176588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09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7088" y="3176588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3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4274" name="对象 5427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0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75" name="对象 54274"/>
          <p:cNvGraphicFramePr/>
          <p:nvPr/>
        </p:nvGraphicFramePr>
        <p:xfrm>
          <a:off x="1042988" y="25654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" r:id="rId3" imgW="3007360" imgH="1112520" progId="Word.Document.8">
                  <p:embed/>
                </p:oleObj>
              </mc:Choice>
              <mc:Fallback>
                <p:oleObj name="" r:id="rId3" imgW="3007360" imgH="1112520" progId="Word.Document.8">
                  <p:embed/>
                  <p:pic>
                    <p:nvPicPr>
                      <p:cNvPr id="0" name="图片 310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2988" y="25654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4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5298" name="对象 5529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0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299" name="对象 55298"/>
          <p:cNvGraphicFramePr/>
          <p:nvPr/>
        </p:nvGraphicFramePr>
        <p:xfrm>
          <a:off x="700088" y="1268413"/>
          <a:ext cx="7543800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4" name="" r:id="rId3" imgW="8509000" imgH="5364480" progId="Word.Document.8">
                  <p:embed/>
                </p:oleObj>
              </mc:Choice>
              <mc:Fallback>
                <p:oleObj name="" r:id="rId3" imgW="8509000" imgH="5364480" progId="Word.Document.8">
                  <p:embed/>
                  <p:pic>
                    <p:nvPicPr>
                      <p:cNvPr id="0" name="图片 310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268413"/>
                        <a:ext cx="7543800" cy="4775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5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6322" name="对象 56321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5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0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23" name="对象 56322"/>
          <p:cNvGraphicFramePr/>
          <p:nvPr/>
        </p:nvGraphicFramePr>
        <p:xfrm>
          <a:off x="4667250" y="28702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6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0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67250" y="28702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6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9218" name="对象 9217"/>
          <p:cNvGraphicFramePr/>
          <p:nvPr/>
        </p:nvGraphicFramePr>
        <p:xfrm>
          <a:off x="825500" y="1219200"/>
          <a:ext cx="75184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r:id="rId1" imgW="8420100" imgH="5467985" progId="Word.Document.8">
                  <p:embed/>
                </p:oleObj>
              </mc:Choice>
              <mc:Fallback>
                <p:oleObj name="" r:id="rId1" imgW="8420100" imgH="5467985" progId="Word.Document.8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25500" y="1219200"/>
                        <a:ext cx="75184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7346" name="对象 57345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0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7" name="对象 57346"/>
          <p:cNvGraphicFramePr/>
          <p:nvPr/>
        </p:nvGraphicFramePr>
        <p:xfrm>
          <a:off x="700088" y="1268413"/>
          <a:ext cx="7543800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" r:id="rId3" imgW="8509000" imgH="5364480" progId="Word.Document.8">
                  <p:embed/>
                </p:oleObj>
              </mc:Choice>
              <mc:Fallback>
                <p:oleObj name="" r:id="rId3" imgW="8509000" imgH="5364480" progId="Word.Document.8">
                  <p:embed/>
                  <p:pic>
                    <p:nvPicPr>
                      <p:cNvPr id="0" name="图片 310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268413"/>
                        <a:ext cx="7543800" cy="4775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8370" name="对象 5836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0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1" name="对象 58370"/>
          <p:cNvGraphicFramePr/>
          <p:nvPr/>
        </p:nvGraphicFramePr>
        <p:xfrm>
          <a:off x="1042988" y="25654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0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0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2988" y="25654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8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9394" name="对象 5939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1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395" name="对象 59394"/>
          <p:cNvGraphicFramePr/>
          <p:nvPr/>
        </p:nvGraphicFramePr>
        <p:xfrm>
          <a:off x="700088" y="1268413"/>
          <a:ext cx="7543800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2" name="" r:id="rId3" imgW="8509000" imgH="5364480" progId="Word.Document.8">
                  <p:embed/>
                </p:oleObj>
              </mc:Choice>
              <mc:Fallback>
                <p:oleObj name="" r:id="rId3" imgW="8509000" imgH="5364480" progId="Word.Document.8">
                  <p:embed/>
                  <p:pic>
                    <p:nvPicPr>
                      <p:cNvPr id="0" name="图片 31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268413"/>
                        <a:ext cx="7543800" cy="4775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9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61442" name="对象 6144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5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1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43" name="对象 61442"/>
          <p:cNvGraphicFramePr/>
          <p:nvPr/>
        </p:nvGraphicFramePr>
        <p:xfrm>
          <a:off x="698500" y="1320800"/>
          <a:ext cx="7581900" cy="476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6" name="" r:id="rId3" imgW="8509000" imgH="5359400" progId="Word.Document.8">
                  <p:embed/>
                </p:oleObj>
              </mc:Choice>
              <mc:Fallback>
                <p:oleObj name="" r:id="rId3" imgW="8509000" imgH="5359400" progId="Word.Document.8">
                  <p:embed/>
                  <p:pic>
                    <p:nvPicPr>
                      <p:cNvPr id="0" name="图片 311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8500" y="1320800"/>
                        <a:ext cx="7581900" cy="47625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1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62466" name="对象 62465"/>
          <p:cNvGraphicFramePr/>
          <p:nvPr/>
        </p:nvGraphicFramePr>
        <p:xfrm>
          <a:off x="825500" y="11938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7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1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25500" y="11938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467" name="对象 62466"/>
          <p:cNvGraphicFramePr/>
          <p:nvPr/>
        </p:nvGraphicFramePr>
        <p:xfrm>
          <a:off x="3059113" y="26368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" r:id="rId3" imgW="2978785" imgH="1107440" progId="Word.Document.8">
                  <p:embed/>
                </p:oleObj>
              </mc:Choice>
              <mc:Fallback>
                <p:oleObj name="" r:id="rId3" imgW="2978785" imgH="1107440" progId="Word.Document.8">
                  <p:embed/>
                  <p:pic>
                    <p:nvPicPr>
                      <p:cNvPr id="0" name="图片 31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59113" y="26368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2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63490" name="对象 6348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1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491" name="对象 63490"/>
          <p:cNvGraphicFramePr/>
          <p:nvPr/>
        </p:nvGraphicFramePr>
        <p:xfrm>
          <a:off x="700088" y="1268413"/>
          <a:ext cx="7543800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" r:id="rId3" imgW="8509000" imgH="5364480" progId="Word.Document.8">
                  <p:embed/>
                </p:oleObj>
              </mc:Choice>
              <mc:Fallback>
                <p:oleObj name="" r:id="rId3" imgW="8509000" imgH="5364480" progId="Word.Document.8">
                  <p:embed/>
                  <p:pic>
                    <p:nvPicPr>
                      <p:cNvPr id="0" name="图片 311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268413"/>
                        <a:ext cx="7543800" cy="4775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3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0242" name="对象 10241"/>
          <p:cNvGraphicFramePr/>
          <p:nvPr/>
        </p:nvGraphicFramePr>
        <p:xfrm>
          <a:off x="787400" y="1206500"/>
          <a:ext cx="75184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" r:id="rId1" imgW="8432800" imgH="5471160" progId="Word.Document.8">
                  <p:embed/>
                </p:oleObj>
              </mc:Choice>
              <mc:Fallback>
                <p:oleObj name="" r:id="rId1" imgW="8432800" imgH="5471160" progId="Word.Document.8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5184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3" name="对象 10242"/>
          <p:cNvGraphicFramePr/>
          <p:nvPr/>
        </p:nvGraphicFramePr>
        <p:xfrm>
          <a:off x="4500563" y="2481263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" r:id="rId3" imgW="2387600" imgH="751840" progId="Word.Document.8">
                  <p:embed/>
                </p:oleObj>
              </mc:Choice>
              <mc:Fallback>
                <p:oleObj name="" r:id="rId3" imgW="2387600" imgH="751840" progId="Word.Document.8">
                  <p:embed/>
                  <p:pic>
                    <p:nvPicPr>
                      <p:cNvPr id="0" name="图片 307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00563" y="2481263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4" name="对象 10243"/>
          <p:cNvGraphicFramePr/>
          <p:nvPr/>
        </p:nvGraphicFramePr>
        <p:xfrm>
          <a:off x="3568700" y="34290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5" imgW="2387600" imgH="751840" progId="Word.Document.8">
                  <p:embed/>
                </p:oleObj>
              </mc:Choice>
              <mc:Fallback>
                <p:oleObj name="" r:id="rId5" imgW="2387600" imgH="751840" progId="Word.Document.8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68700" y="34290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5" name="对象 10244"/>
          <p:cNvGraphicFramePr/>
          <p:nvPr/>
        </p:nvGraphicFramePr>
        <p:xfrm>
          <a:off x="6588125" y="4437063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" r:id="rId7" imgW="2387600" imgH="751840" progId="Word.Document.8">
                  <p:embed/>
                </p:oleObj>
              </mc:Choice>
              <mc:Fallback>
                <p:oleObj name="" r:id="rId7" imgW="2387600" imgH="751840" progId="Word.Document.8">
                  <p:embed/>
                  <p:pic>
                    <p:nvPicPr>
                      <p:cNvPr id="0" name="图片 308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88125" y="4437063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1266" name="对象 11265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2290" name="对象 12289"/>
          <p:cNvGraphicFramePr/>
          <p:nvPr/>
        </p:nvGraphicFramePr>
        <p:xfrm>
          <a:off x="755650" y="1196975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" r:id="rId1" imgW="8422640" imgH="5466080" progId="Word.Document.8">
                  <p:embed/>
                </p:oleObj>
              </mc:Choice>
              <mc:Fallback>
                <p:oleObj name="" r:id="rId1" imgW="8422640" imgH="5466080" progId="Word.Document.8">
                  <p:embed/>
                  <p:pic>
                    <p:nvPicPr>
                      <p:cNvPr id="0" name="图片 308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55650" y="1196975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1" name="对象 12290"/>
          <p:cNvGraphicFramePr/>
          <p:nvPr/>
        </p:nvGraphicFramePr>
        <p:xfrm>
          <a:off x="4360863" y="21209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" r:id="rId3" imgW="2387600" imgH="751840" progId="Word.Document.8">
                  <p:embed/>
                </p:oleObj>
              </mc:Choice>
              <mc:Fallback>
                <p:oleObj name="" r:id="rId3" imgW="2387600" imgH="751840" progId="Word.Document.8">
                  <p:embed/>
                  <p:pic>
                    <p:nvPicPr>
                      <p:cNvPr id="0" name="图片 308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60863" y="21209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2" name="对象 12291"/>
          <p:cNvGraphicFramePr/>
          <p:nvPr/>
        </p:nvGraphicFramePr>
        <p:xfrm>
          <a:off x="7092950" y="21209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5" imgW="2387600" imgH="751840" progId="Word.Document.8">
                  <p:embed/>
                </p:oleObj>
              </mc:Choice>
              <mc:Fallback>
                <p:oleObj name="" r:id="rId5" imgW="2387600" imgH="751840" progId="Word.Document.8">
                  <p:embed/>
                  <p:pic>
                    <p:nvPicPr>
                      <p:cNvPr id="0" name="图片 308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92950" y="21209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3314" name="对象 1331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" r:id="rId1" imgW="8422640" imgH="5466080" progId="Word.Document.8">
                  <p:embed/>
                </p:oleObj>
              </mc:Choice>
              <mc:Fallback>
                <p:oleObj name="" r:id="rId1" imgW="8422640" imgH="5466080" progId="Word.Document.8">
                  <p:embed/>
                  <p:pic>
                    <p:nvPicPr>
                      <p:cNvPr id="0" name="图片 308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5" name="对象 13314"/>
          <p:cNvGraphicFramePr/>
          <p:nvPr/>
        </p:nvGraphicFramePr>
        <p:xfrm>
          <a:off x="4649788" y="16891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" r:id="rId3" imgW="2387600" imgH="751840" progId="Word.Document.8">
                  <p:embed/>
                </p:oleObj>
              </mc:Choice>
              <mc:Fallback>
                <p:oleObj name="" r:id="rId3" imgW="2387600" imgH="751840" progId="Word.Document.8">
                  <p:embed/>
                  <p:pic>
                    <p:nvPicPr>
                      <p:cNvPr id="0" name="图片 308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9788" y="16891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6" name="对象 13315"/>
          <p:cNvGraphicFramePr/>
          <p:nvPr/>
        </p:nvGraphicFramePr>
        <p:xfrm>
          <a:off x="3492500" y="2166938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" r:id="rId5" imgW="2387600" imgH="751840" progId="Word.Document.8">
                  <p:embed/>
                </p:oleObj>
              </mc:Choice>
              <mc:Fallback>
                <p:oleObj name="" r:id="rId5" imgW="2387600" imgH="751840" progId="Word.Document.8">
                  <p:embed/>
                  <p:pic>
                    <p:nvPicPr>
                      <p:cNvPr id="0" name="图片 308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2500" y="2166938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7" name="对象 13316"/>
          <p:cNvGraphicFramePr/>
          <p:nvPr/>
        </p:nvGraphicFramePr>
        <p:xfrm>
          <a:off x="3784600" y="2708275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" r:id="rId7" imgW="2387600" imgH="751840" progId="Word.Document.8">
                  <p:embed/>
                </p:oleObj>
              </mc:Choice>
              <mc:Fallback>
                <p:oleObj name="" r:id="rId7" imgW="2387600" imgH="751840" progId="Word.Document.8">
                  <p:embed/>
                  <p:pic>
                    <p:nvPicPr>
                      <p:cNvPr id="0" name="图片 308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84600" y="2708275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</Words>
  <Application>WPS 演示</Application>
  <PresentationFormat>在屏幕上显示</PresentationFormat>
  <Paragraphs>15</Paragraphs>
  <Slides>55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110</vt:i4>
      </vt:variant>
      <vt:variant>
        <vt:lpstr>幻灯片标题</vt:lpstr>
      </vt:variant>
      <vt:variant>
        <vt:i4>55</vt:i4>
      </vt:variant>
    </vt:vector>
  </HeadingPairs>
  <TitlesOfParts>
    <vt:vector size="178" baseType="lpstr">
      <vt:lpstr>Arial</vt:lpstr>
      <vt:lpstr>宋体</vt:lpstr>
      <vt:lpstr>Wingdings</vt:lpstr>
      <vt:lpstr>Times New Roman</vt:lpstr>
      <vt:lpstr>Courier New</vt:lpstr>
      <vt:lpstr>方正楷体_GBK</vt:lpstr>
      <vt:lpstr>幼圆</vt:lpstr>
      <vt:lpstr>黑体</vt:lpstr>
      <vt:lpstr>楷体_GB2312</vt:lpstr>
      <vt:lpstr>微软雅黑</vt:lpstr>
      <vt:lpstr>Arial Unicode MS</vt:lpstr>
      <vt:lpstr>Calibri</vt:lpstr>
      <vt:lpstr>1_自定义设计方案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www.ftpdown.com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红对勾</dc:title>
  <dc:creator>德杰文化传媒制作</dc:creator>
  <cp:lastModifiedBy>test</cp:lastModifiedBy>
  <cp:revision>254</cp:revision>
  <dcterms:created xsi:type="dcterms:W3CDTF">2019-04-19T07:48:02Z</dcterms:created>
  <dcterms:modified xsi:type="dcterms:W3CDTF">2020-09-11T07:58:32Z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